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32399288" cy="35999738"/>
  <p:notesSz cx="6858000" cy="9144000"/>
  <p:defaultTextStyle>
    <a:defPPr>
      <a:defRPr lang="es-ES"/>
    </a:defPPr>
    <a:lvl1pPr marL="0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1pPr>
    <a:lvl2pPr marL="1954073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2pPr>
    <a:lvl3pPr marL="3908144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3pPr>
    <a:lvl4pPr marL="5862218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4pPr>
    <a:lvl5pPr marL="7816289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5pPr>
    <a:lvl6pPr marL="9770362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6pPr>
    <a:lvl7pPr marL="11724435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7pPr>
    <a:lvl8pPr marL="13678507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8pPr>
    <a:lvl9pPr marL="15632580" algn="l" defTabSz="3908144" rtl="0" eaLnBrk="1" latinLnBrk="0" hangingPunct="1">
      <a:defRPr sz="76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F1C"/>
    <a:srgbClr val="D98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556" y="12"/>
      </p:cViewPr>
      <p:guideLst>
        <p:guide orient="horz" pos="11339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EB96-9295-42DB-B078-06AA661E8597}" type="datetimeFigureOut">
              <a:rPr lang="es-AR" smtClean="0"/>
              <a:t>16/8/2023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39938" y="1143000"/>
            <a:ext cx="2778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86A60-3A18-48B6-8C4A-D25BF4E1D8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251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86A60-3A18-48B6-8C4A-D25BF4E1D874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952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29948" y="11183255"/>
            <a:ext cx="27539395" cy="771661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9895" y="20399852"/>
            <a:ext cx="22679502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16/08/2023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7 Imagen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5" y="32248"/>
            <a:ext cx="32392076" cy="35999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16/08/2023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242548" y="9083269"/>
            <a:ext cx="25829433" cy="19351525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43004" y="9083269"/>
            <a:ext cx="76959559" cy="19351525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16/08/2023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16/08/2023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321" y="23133168"/>
            <a:ext cx="27539395" cy="7149948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321" y="15258227"/>
            <a:ext cx="27539395" cy="7874940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16/08/2023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43002" y="52916284"/>
            <a:ext cx="51394494" cy="149682244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677484" y="52916284"/>
            <a:ext cx="51394497" cy="149682244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16/08/2023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966" y="1441659"/>
            <a:ext cx="29159359" cy="5999956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19965" y="8058279"/>
            <a:ext cx="14315312" cy="3358307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19965" y="11416584"/>
            <a:ext cx="14315312" cy="20741518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58390" y="8058279"/>
            <a:ext cx="14320935" cy="3358307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58390" y="11416584"/>
            <a:ext cx="14320935" cy="20741518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16/08/2023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16/08/2023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16/08/2023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968" y="1433323"/>
            <a:ext cx="10659142" cy="6099956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7221" y="1433325"/>
            <a:ext cx="18112102" cy="30724779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19968" y="7533283"/>
            <a:ext cx="10659142" cy="24624823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16/08/2023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0489" y="25199818"/>
            <a:ext cx="19439573" cy="297498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50489" y="3216644"/>
            <a:ext cx="19439573" cy="21599843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50489" y="28174799"/>
            <a:ext cx="19439573" cy="422496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16/08/2023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19966" y="1441659"/>
            <a:ext cx="29159359" cy="5999956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19966" y="8399943"/>
            <a:ext cx="29159359" cy="23758163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619965" y="33366426"/>
            <a:ext cx="7559834" cy="191665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E828-F8CF-4794-ABE9-28548093A5FB}" type="datetimeFigureOut">
              <a:rPr lang="es-ES" smtClean="0"/>
              <a:pPr/>
              <a:t>16/08/2023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1069758" y="33366426"/>
            <a:ext cx="10259775" cy="191665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3219492" y="33366426"/>
            <a:ext cx="7559834" cy="1916653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5583418" y="9204086"/>
            <a:ext cx="16153749" cy="19120509"/>
          </a:xfrm>
          <a:prstGeom prst="roundRect">
            <a:avLst>
              <a:gd name="adj" fmla="val 6761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78084" y="6115516"/>
            <a:ext cx="31034639" cy="110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79" tIns="45143" rIns="90279" bIns="45143"/>
          <a:lstStyle>
            <a:lvl1pPr defTabSz="1895475">
              <a:defRPr sz="13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95475">
              <a:defRPr sz="1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895475">
              <a:defRPr sz="9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895475">
              <a:defRPr sz="8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895475">
              <a:defRPr sz="8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95475" eaLnBrk="0" fontAlgn="base" hangingPunct="0">
              <a:spcAft>
                <a:spcPct val="0"/>
              </a:spcAft>
              <a:buFont typeface="Arial" charset="0"/>
              <a:buChar char="»"/>
              <a:defRPr sz="8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95475" eaLnBrk="0" fontAlgn="base" hangingPunct="0">
              <a:spcAft>
                <a:spcPct val="0"/>
              </a:spcAft>
              <a:buFont typeface="Arial" charset="0"/>
              <a:buChar char="»"/>
              <a:defRPr sz="8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95475" eaLnBrk="0" fontAlgn="base" hangingPunct="0">
              <a:spcAft>
                <a:spcPct val="0"/>
              </a:spcAft>
              <a:buFont typeface="Arial" charset="0"/>
              <a:buChar char="»"/>
              <a:defRPr sz="8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95475" eaLnBrk="0" fontAlgn="base" hangingPunct="0">
              <a:spcAft>
                <a:spcPct val="0"/>
              </a:spcAft>
              <a:buFont typeface="Arial" charset="0"/>
              <a:buChar char="»"/>
              <a:defRPr sz="8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ES" sz="4800" b="1" cap="all" dirty="0"/>
              <a:t>INSERTE AQUÍ EL TÍTULO DEL TRABAJO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5082" y="7071102"/>
            <a:ext cx="31026158" cy="19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79" tIns="45143" rIns="90279" bIns="45143"/>
          <a:lstStyle/>
          <a:p>
            <a:pPr algn="ctr"/>
            <a:r>
              <a:rPr lang="es-AR" sz="3200" dirty="0">
                <a:latin typeface="Arial" charset="0"/>
                <a:cs typeface="Arial" charset="0"/>
              </a:rPr>
              <a:t>Autor G.</a:t>
            </a:r>
            <a:r>
              <a:rPr lang="es-AR" sz="3200" baseline="30000" dirty="0">
                <a:latin typeface="Arial" charset="0"/>
                <a:cs typeface="Arial" charset="0"/>
              </a:rPr>
              <a:t>1,2</a:t>
            </a:r>
            <a:r>
              <a:rPr lang="es-AR" sz="3200" dirty="0">
                <a:latin typeface="Arial" charset="0"/>
                <a:cs typeface="Arial" charset="0"/>
              </a:rPr>
              <a:t>, Autor L.</a:t>
            </a:r>
            <a:r>
              <a:rPr lang="es-AR" sz="3200" baseline="30000" dirty="0">
                <a:latin typeface="Arial" charset="0"/>
                <a:cs typeface="Arial" charset="0"/>
              </a:rPr>
              <a:t>1</a:t>
            </a:r>
            <a:r>
              <a:rPr lang="es-AR" sz="3200" dirty="0">
                <a:latin typeface="Arial" charset="0"/>
                <a:cs typeface="Arial" charset="0"/>
              </a:rPr>
              <a:t> y Autor, F.</a:t>
            </a:r>
            <a:r>
              <a:rPr lang="es-AR" sz="3200" baseline="30000" dirty="0">
                <a:latin typeface="Arial" charset="0"/>
                <a:cs typeface="Arial" charset="0"/>
              </a:rPr>
              <a:t>3</a:t>
            </a:r>
          </a:p>
          <a:p>
            <a:pPr algn="ctr">
              <a:defRPr/>
            </a:pPr>
            <a:r>
              <a:rPr lang="es-ES" sz="3200" baseline="30000" dirty="0">
                <a:latin typeface="Arial" charset="0"/>
                <a:cs typeface="Arial" charset="0"/>
              </a:rPr>
              <a:t>1</a:t>
            </a:r>
            <a:r>
              <a:rPr lang="es-ES" sz="3200" dirty="0">
                <a:latin typeface="Arial" charset="0"/>
                <a:cs typeface="Arial" charset="0"/>
              </a:rPr>
              <a:t> </a:t>
            </a:r>
            <a:r>
              <a:rPr lang="es-AR" sz="3200" dirty="0">
                <a:latin typeface="Arial" charset="0"/>
                <a:cs typeface="Arial" charset="0"/>
              </a:rPr>
              <a:t>Inserte la filiación - </a:t>
            </a:r>
            <a:r>
              <a:rPr lang="es-AR" sz="3200" b="1" dirty="0">
                <a:latin typeface="Arial" charset="0"/>
                <a:cs typeface="Arial" charset="0"/>
              </a:rPr>
              <a:t>correocontacto@mail.org.ar</a:t>
            </a:r>
            <a:r>
              <a:rPr lang="es-AR" sz="3200" dirty="0">
                <a:latin typeface="Arial" charset="0"/>
                <a:cs typeface="Arial" charset="0"/>
              </a:rPr>
              <a:t>.</a:t>
            </a:r>
            <a:r>
              <a:rPr lang="es-ES" sz="3200" dirty="0"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s-ES" sz="3200" baseline="30000" dirty="0">
                <a:latin typeface="Arial" charset="0"/>
                <a:cs typeface="Arial" charset="0"/>
              </a:rPr>
              <a:t>2</a:t>
            </a:r>
            <a:r>
              <a:rPr lang="es-ES" sz="3200" dirty="0">
                <a:latin typeface="Arial" charset="0"/>
                <a:cs typeface="Arial" charset="0"/>
              </a:rPr>
              <a:t> </a:t>
            </a:r>
            <a:r>
              <a:rPr lang="es-AR" sz="3200" dirty="0">
                <a:latin typeface="Arial" charset="0"/>
                <a:cs typeface="Arial" charset="0"/>
              </a:rPr>
              <a:t>Inserte la filiación</a:t>
            </a:r>
            <a:r>
              <a:rPr lang="es-ES" sz="3200" dirty="0">
                <a:latin typeface="Arial" charset="0"/>
                <a:cs typeface="Arial" charset="0"/>
              </a:rPr>
              <a:t>. </a:t>
            </a:r>
            <a:r>
              <a:rPr lang="es-AR" sz="3200" baseline="30000" dirty="0">
                <a:latin typeface="Arial" charset="0"/>
                <a:cs typeface="Arial" charset="0"/>
              </a:rPr>
              <a:t>3 </a:t>
            </a:r>
            <a:r>
              <a:rPr lang="es-AR" sz="3200" dirty="0"/>
              <a:t>Inserte la filiación.</a:t>
            </a:r>
          </a:p>
          <a:p>
            <a:pPr algn="ctr">
              <a:defRPr/>
            </a:pPr>
            <a:endParaRPr lang="es-ES" sz="3200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32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78084" y="8264552"/>
            <a:ext cx="5770764" cy="9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400" b="1" dirty="0"/>
              <a:t>INTRODUCCIÓN</a:t>
            </a:r>
            <a:endParaRPr lang="pt-BR" altLang="pt-BR" sz="5400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86565" y="9072744"/>
            <a:ext cx="14186166" cy="55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AR" sz="4400" dirty="0" err="1">
                <a:latin typeface="Calibri" panose="020F0502020204030204" pitchFamily="34" charset="0"/>
              </a:rPr>
              <a:t>Okkfkfkfk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palmcjns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planm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akdjmxmxmm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kakakakk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ahrwjxba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jsjhxbnxmz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qjjcjsciñacnkc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sjasjfcsanc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hij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losnjksnclksnc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sjhscnbsccjsn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jdnsñk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csakjnsdn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xckjhsckjnasc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cksajckasnc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sckjsncsa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ckjnsamc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kcnsakjcs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xclkjslkcnsm,lcnas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clksalkcnsa</a:t>
            </a:r>
            <a:r>
              <a:rPr lang="es-AR" sz="4400" dirty="0">
                <a:latin typeface="Calibri" panose="020F0502020204030204" pitchFamily="34" charset="0"/>
              </a:rPr>
              <a:t> KSKa668 </a:t>
            </a:r>
            <a:r>
              <a:rPr lang="es-AR" sz="4400" dirty="0" err="1">
                <a:latin typeface="Calibri" panose="020F0502020204030204" pitchFamily="34" charset="0"/>
              </a:rPr>
              <a:t>dskjcnsdñkjcn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dsñknc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dñcklvjsdlñkvmds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clkjaswjacl-sac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cñkljscflksanc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sñlcknsmcnsa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lcknsalkvnakjdncvkñsajvncasññcknsalkcvnsa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cñlkasnclksanc</a:t>
            </a:r>
            <a:r>
              <a:rPr lang="es-AR" sz="4400" dirty="0">
                <a:latin typeface="Calibri" panose="020F0502020204030204" pitchFamily="34" charset="0"/>
              </a:rPr>
              <a:t> v </a:t>
            </a:r>
            <a:r>
              <a:rPr lang="es-AR" sz="4400" dirty="0" err="1">
                <a:latin typeface="Calibri" panose="020F0502020204030204" pitchFamily="34" charset="0"/>
              </a:rPr>
              <a:t>dknvsaklvnsa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lkvcnaslkvnsalkvas</a:t>
            </a:r>
            <a:r>
              <a:rPr lang="es-AR" sz="4400" dirty="0">
                <a:latin typeface="Calibri" panose="020F0502020204030204" pitchFamily="34" charset="0"/>
              </a:rPr>
              <a:t>.</a:t>
            </a:r>
            <a:endParaRPr lang="pt-BR" altLang="pt-BR" sz="4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64872" y="30017117"/>
            <a:ext cx="31047851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1000"/>
              </a:spcAft>
            </a:pPr>
            <a:r>
              <a:rPr lang="es-AR" sz="4400" dirty="0" err="1">
                <a:latin typeface="Calibri" panose="020F0502020204030204" pitchFamily="34" charset="0"/>
              </a:rPr>
              <a:t>Kjsdhcksnsc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lkzxmn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ñlskd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sñciuoashcokasnc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sñmdnwOADHCKasc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ñcashckms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cjsicjsaklc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jscasñcvoaskj</a:t>
            </a:r>
            <a:r>
              <a:rPr lang="es-AR" sz="4400" dirty="0">
                <a:latin typeface="Calibri" panose="020F0502020204030204" pitchFamily="34" charset="0"/>
              </a:rPr>
              <a:t> 952359 </a:t>
            </a:r>
            <a:r>
              <a:rPr lang="es-AR" sz="4400" dirty="0" err="1">
                <a:latin typeface="Calibri" panose="020F0502020204030204" pitchFamily="34" charset="0"/>
              </a:rPr>
              <a:t>jhsdasinckasjcnkasjcbnkasjcbkjasxajkcas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cñsauihdoasncA</a:t>
            </a:r>
            <a:r>
              <a:rPr lang="es-AR" sz="4400" dirty="0">
                <a:latin typeface="Calibri" panose="020F0502020204030204" pitchFamily="34" charset="0"/>
              </a:rPr>
              <a:t> CSKJNCSALKCN-</a:t>
            </a:r>
            <a:r>
              <a:rPr lang="es-AR" sz="4400" dirty="0" err="1">
                <a:latin typeface="Calibri" panose="020F0502020204030204" pitchFamily="34" charset="0"/>
              </a:rPr>
              <a:t>Acc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scñakhn</a:t>
            </a:r>
            <a:r>
              <a:rPr lang="es-AR" sz="4400" dirty="0">
                <a:latin typeface="Calibri" panose="020F0502020204030204" pitchFamily="34" charset="0"/>
              </a:rPr>
              <a:t>{LCNSLNCV SDÑLKFIJDVKDNM,V </a:t>
            </a:r>
            <a:r>
              <a:rPr lang="es-AR" sz="4400" dirty="0" err="1">
                <a:latin typeface="Calibri" panose="020F0502020204030204" pitchFamily="34" charset="0"/>
              </a:rPr>
              <a:t>nkcdjnvclksn</a:t>
            </a:r>
            <a:r>
              <a:rPr lang="es-AR" sz="4400" dirty="0">
                <a:latin typeface="Calibri" panose="020F0502020204030204" pitchFamily="34" charset="0"/>
              </a:rPr>
              <a:t> ,</a:t>
            </a:r>
            <a:r>
              <a:rPr lang="es-AR" sz="4400" dirty="0" err="1">
                <a:latin typeface="Calibri" panose="020F0502020204030204" pitchFamily="34" charset="0"/>
              </a:rPr>
              <a:t>msnc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snclkndlkvndsl</a:t>
            </a:r>
            <a:r>
              <a:rPr lang="es-AR" sz="4400" dirty="0">
                <a:latin typeface="Calibri" panose="020F0502020204030204" pitchFamily="34" charset="0"/>
              </a:rPr>
              <a:t>{</a:t>
            </a:r>
            <a:r>
              <a:rPr lang="es-AR" sz="4400" dirty="0" err="1">
                <a:latin typeface="Calibri" panose="020F0502020204030204" pitchFamily="34" charset="0"/>
              </a:rPr>
              <a:t>kv</a:t>
            </a:r>
            <a:r>
              <a:rPr lang="es-AR" sz="4400" dirty="0">
                <a:latin typeface="Calibri" panose="020F0502020204030204" pitchFamily="34" charset="0"/>
              </a:rPr>
              <a:t> j{</a:t>
            </a:r>
            <a:r>
              <a:rPr lang="es-AR" sz="4400" dirty="0" err="1">
                <a:latin typeface="Calibri" panose="020F0502020204030204" pitchFamily="34" charset="0"/>
              </a:rPr>
              <a:t>dpvjdspvhnlk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jdojdkajdlkamclajc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cdjsoifjskpcvmslkv</a:t>
            </a:r>
            <a:endParaRPr lang="es-AR" sz="4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86565" y="29091405"/>
            <a:ext cx="5224784" cy="9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400" b="1" dirty="0"/>
              <a:t>CONCLUSIÓN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88611" y="14798659"/>
            <a:ext cx="10602495" cy="9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defPPr>
              <a:defRPr lang="es-ES"/>
            </a:defPPr>
            <a:lvl1pPr defTabSz="1895475">
              <a:defRPr sz="5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solidFill>
                  <a:schemeClr val="tx1"/>
                </a:solidFill>
              </a:rPr>
              <a:t>MATERIALES Y MÉTODOS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86565" y="20736173"/>
            <a:ext cx="14124502" cy="823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AR" sz="4400" dirty="0" err="1">
                <a:latin typeface="Calibri" panose="020F0502020204030204" pitchFamily="34" charset="0"/>
              </a:rPr>
              <a:t>Officia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deserunt</a:t>
            </a:r>
            <a:r>
              <a:rPr lang="es-AR" sz="4400" dirty="0">
                <a:latin typeface="Calibri" panose="020F0502020204030204" pitchFamily="34" charset="0"/>
              </a:rPr>
              <a:t> sit expedita </a:t>
            </a:r>
            <a:r>
              <a:rPr lang="es-AR" sz="4400" dirty="0" err="1">
                <a:latin typeface="Calibri" panose="020F0502020204030204" pitchFamily="34" charset="0"/>
              </a:rPr>
              <a:t>recusandae</a:t>
            </a:r>
            <a:r>
              <a:rPr lang="es-AR" sz="4400" dirty="0">
                <a:latin typeface="Calibri" panose="020F0502020204030204" pitchFamily="34" charset="0"/>
              </a:rPr>
              <a:t> id </a:t>
            </a:r>
            <a:r>
              <a:rPr lang="es-AR" sz="4400" dirty="0" err="1">
                <a:latin typeface="Calibri" panose="020F0502020204030204" pitchFamily="34" charset="0"/>
              </a:rPr>
              <a:t>optio</a:t>
            </a:r>
            <a:r>
              <a:rPr lang="es-AR" sz="4400" dirty="0">
                <a:latin typeface="Calibri" panose="020F0502020204030204" pitchFamily="34" charset="0"/>
              </a:rPr>
              <a:t> dolores qui molestias </a:t>
            </a:r>
            <a:r>
              <a:rPr lang="es-AR" sz="4400" dirty="0" err="1">
                <a:latin typeface="Calibri" panose="020F0502020204030204" pitchFamily="34" charset="0"/>
              </a:rPr>
              <a:t>consequatur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aut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recusandae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quaerat</a:t>
            </a:r>
            <a:r>
              <a:rPr lang="es-AR" sz="4400" dirty="0">
                <a:latin typeface="Calibri" panose="020F0502020204030204" pitchFamily="34" charset="0"/>
              </a:rPr>
              <a:t>. </a:t>
            </a:r>
            <a:r>
              <a:rPr lang="es-AR" sz="4400" dirty="0" err="1">
                <a:latin typeface="Calibri" panose="020F0502020204030204" pitchFamily="34" charset="0"/>
              </a:rPr>
              <a:t>Aut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voluptatem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illum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fugit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facere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eligendi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dolorum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kjdsaiohfapsohc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ncisdhfcpoiahsvan</a:t>
            </a:r>
            <a:r>
              <a:rPr lang="es-AR" sz="4400" dirty="0">
                <a:latin typeface="Calibri" panose="020F0502020204030204" pitchFamily="34" charset="0"/>
              </a:rPr>
              <a:t>  </a:t>
            </a:r>
            <a:r>
              <a:rPr lang="es-AR" sz="4400" dirty="0" err="1">
                <a:latin typeface="Calibri" panose="020F0502020204030204" pitchFamily="34" charset="0"/>
              </a:rPr>
              <a:t>isjhcoaisnv</a:t>
            </a:r>
            <a:r>
              <a:rPr lang="es-AR" sz="4400" dirty="0">
                <a:latin typeface="Calibri" panose="020F0502020204030204" pitchFamily="34" charset="0"/>
              </a:rPr>
              <a:t> aijchwa8955 </a:t>
            </a:r>
            <a:r>
              <a:rPr lang="es-AR" sz="4400" dirty="0" err="1">
                <a:latin typeface="Calibri" panose="020F0502020204030204" pitchFamily="34" charset="0"/>
              </a:rPr>
              <a:t>slaijhcbkasjbc</a:t>
            </a:r>
            <a:r>
              <a:rPr lang="es-AR" sz="4400" dirty="0">
                <a:latin typeface="Calibri" panose="020F0502020204030204" pitchFamily="34" charset="0"/>
              </a:rPr>
              <a:t> 165454 sciawhfijcasnckm546+65c </a:t>
            </a:r>
            <a:r>
              <a:rPr lang="es-AR" sz="4400" dirty="0" err="1">
                <a:latin typeface="Calibri" panose="020F0502020204030204" pitchFamily="34" charset="0"/>
              </a:rPr>
              <a:t>hbscodilahckjasnc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pisudfhcaksjcnañq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lkdjbvkñdsajvn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cvuu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ñcjosnñkjvcnaskñjvn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iusto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molestiae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laudantium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nisi</a:t>
            </a:r>
            <a:r>
              <a:rPr lang="es-AR" sz="4400" dirty="0">
                <a:latin typeface="Calibri" panose="020F0502020204030204" pitchFamily="34" charset="0"/>
              </a:rPr>
              <a:t> non quis vitae qui dolor </a:t>
            </a:r>
            <a:r>
              <a:rPr lang="es-AR" sz="4400" dirty="0" err="1">
                <a:latin typeface="Calibri" panose="020F0502020204030204" pitchFamily="34" charset="0"/>
              </a:rPr>
              <a:t>maiores</a:t>
            </a:r>
            <a:r>
              <a:rPr lang="es-AR" sz="4400" dirty="0">
                <a:latin typeface="Calibri" panose="020F0502020204030204" pitchFamily="34" charset="0"/>
              </a:rPr>
              <a:t>. Id nihil </a:t>
            </a:r>
            <a:r>
              <a:rPr lang="es-AR" sz="4400" dirty="0" err="1">
                <a:latin typeface="Calibri" panose="020F0502020204030204" pitchFamily="34" charset="0"/>
              </a:rPr>
              <a:t>asperiores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vel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 id iste </a:t>
            </a:r>
            <a:r>
              <a:rPr lang="es-AR" sz="4400" dirty="0" err="1">
                <a:latin typeface="Calibri" panose="020F0502020204030204" pitchFamily="34" charset="0"/>
              </a:rPr>
              <a:t>quod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autem</a:t>
            </a:r>
            <a:r>
              <a:rPr lang="es-AR" sz="4400" dirty="0">
                <a:latin typeface="Calibri" panose="020F0502020204030204" pitchFamily="34" charset="0"/>
              </a:rPr>
              <a:t> ipsum qui </a:t>
            </a:r>
            <a:r>
              <a:rPr lang="es-AR" sz="4400" dirty="0" err="1">
                <a:latin typeface="Calibri" panose="020F0502020204030204" pitchFamily="34" charset="0"/>
              </a:rPr>
              <a:t>repellendus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assumenda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quam</a:t>
            </a:r>
            <a:r>
              <a:rPr lang="es-AR" sz="4400" dirty="0">
                <a:latin typeface="Calibri" panose="020F0502020204030204" pitchFamily="34" charset="0"/>
              </a:rPr>
              <a:t> veritatis qui </a:t>
            </a:r>
            <a:r>
              <a:rPr lang="es-AR" sz="4400" dirty="0" err="1">
                <a:latin typeface="Calibri" panose="020F0502020204030204" pitchFamily="34" charset="0"/>
              </a:rPr>
              <a:t>quaerat</a:t>
            </a:r>
            <a:r>
              <a:rPr lang="es-AR" sz="4400" dirty="0">
                <a:latin typeface="Calibri" panose="020F0502020204030204" pitchFamily="34" charset="0"/>
              </a:rPr>
              <a:t> dicta. Qui </a:t>
            </a:r>
            <a:r>
              <a:rPr lang="es-AR" sz="4400" dirty="0" err="1">
                <a:latin typeface="Calibri" panose="020F0502020204030204" pitchFamily="34" charset="0"/>
              </a:rPr>
              <a:t>obcaecati</a:t>
            </a:r>
            <a:r>
              <a:rPr lang="es-AR" sz="4400" dirty="0">
                <a:latin typeface="Calibri" panose="020F0502020204030204" pitchFamily="34" charset="0"/>
              </a:rPr>
              <a:t> quia ut internos </a:t>
            </a:r>
            <a:r>
              <a:rPr lang="es-AR" sz="4400" dirty="0" err="1">
                <a:latin typeface="Calibri" panose="020F0502020204030204" pitchFamily="34" charset="0"/>
              </a:rPr>
              <a:t>beatae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consequatur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perspiciatis</a:t>
            </a:r>
            <a:r>
              <a:rPr lang="es-AR" sz="4400" dirty="0">
                <a:latin typeface="Calibri" panose="020F0502020204030204" pitchFamily="34" charset="0"/>
              </a:rPr>
              <a:t> sed </a:t>
            </a:r>
            <a:r>
              <a:rPr lang="es-AR" sz="4400" dirty="0" err="1">
                <a:latin typeface="Calibri" panose="020F0502020204030204" pitchFamily="34" charset="0"/>
              </a:rPr>
              <a:t>aliquam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suscipit</a:t>
            </a:r>
            <a:endParaRPr lang="es-AR" sz="4400" dirty="0"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86568" y="19926747"/>
            <a:ext cx="9720201" cy="9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defPPr>
              <a:defRPr lang="es-ES"/>
            </a:defPPr>
            <a:lvl1pPr defTabSz="1895475">
              <a:defRPr sz="5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8849" y="9676848"/>
            <a:ext cx="978150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sjhfsjcbzjncvbzxnbzxmcbzxmcvzdsñkjcnsadkvcdslkcvlksvcnlñskcvnñlkdsjvlksdjvldknvlkdnvlkdnvkdjvlkdjvlkdjvlkdjvkdjvk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78084" y="15648554"/>
            <a:ext cx="14133554" cy="417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AR" sz="4400" dirty="0" err="1">
                <a:latin typeface="Calibri" panose="020F0502020204030204" pitchFamily="34" charset="0"/>
              </a:rPr>
              <a:t>Ksjchsapihvcskjvncksjnc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sk</a:t>
            </a:r>
            <a:r>
              <a:rPr lang="es-AR" sz="4400" dirty="0">
                <a:latin typeface="Calibri" panose="020F0502020204030204" pitchFamily="34" charset="0"/>
              </a:rPr>
              <a:t>  </a:t>
            </a:r>
            <a:r>
              <a:rPr lang="es-AR" sz="4400" dirty="0" err="1">
                <a:latin typeface="Calibri" panose="020F0502020204030204" pitchFamily="34" charset="0"/>
              </a:rPr>
              <a:t>ijxhbcvksajcn</a:t>
            </a:r>
            <a:r>
              <a:rPr lang="es-AR" sz="4400" dirty="0">
                <a:latin typeface="Calibri" panose="020F0502020204030204" pitchFamily="34" charset="0"/>
              </a:rPr>
              <a:t> sammx64546465 </a:t>
            </a:r>
            <a:r>
              <a:rPr lang="es-AR" sz="4400" dirty="0" err="1">
                <a:latin typeface="Calibri" panose="020F0502020204030204" pitchFamily="34" charset="0"/>
              </a:rPr>
              <a:t>gjhxcbcjdcbasc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sjcbaskjcbasncvas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hgsbchjasbcsancb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hjsabclascbsalc</a:t>
            </a:r>
            <a:r>
              <a:rPr lang="es-AR" sz="4400" dirty="0">
                <a:latin typeface="Calibri" panose="020F0502020204030204" pitchFamily="34" charset="0"/>
              </a:rPr>
              <a:t>  </a:t>
            </a:r>
            <a:r>
              <a:rPr lang="es-AR" sz="4400" dirty="0" err="1">
                <a:latin typeface="Calibri" panose="020F0502020204030204" pitchFamily="34" charset="0"/>
              </a:rPr>
              <a:t>uidvhsdkjvndskjv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hdjj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jjjj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jslksajflask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laskcjhaskjcnhsaklfhdsalkhf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sflkjaslkfjsalf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ñlaksjdlksafj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slkfjsalkfjsan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ksjflkasfj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klasjflksajfsal</a:t>
            </a:r>
            <a:r>
              <a:rPr lang="es-AR" sz="4400" dirty="0">
                <a:latin typeface="Calibri" panose="020F0502020204030204" pitchFamily="34" charset="0"/>
              </a:rPr>
              <a:t>{f </a:t>
            </a:r>
            <a:r>
              <a:rPr lang="es-AR" sz="4400" dirty="0" err="1">
                <a:latin typeface="Calibri" panose="020F0502020204030204" pitchFamily="34" charset="0"/>
              </a:rPr>
              <a:t>klsjfsalfjsallñf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kfjsalfjsalfj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skafjasklf</a:t>
            </a:r>
            <a:endParaRPr lang="es-AR" sz="4400" dirty="0"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16495222" y="9817121"/>
            <a:ext cx="4044820" cy="2007323"/>
          </a:xfrm>
          <a:prstGeom prst="roundRect">
            <a:avLst/>
          </a:prstGeom>
          <a:solidFill>
            <a:srgbClr val="FFC000"/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destacado</a:t>
            </a:r>
            <a:endParaRPr lang="es-AR" sz="4000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56E25D6-A47E-441D-87A2-EF4BDB9BD43E}"/>
              </a:ext>
            </a:extLst>
          </p:cNvPr>
          <p:cNvSpPr/>
          <p:nvPr/>
        </p:nvSpPr>
        <p:spPr>
          <a:xfrm>
            <a:off x="16291185" y="17924654"/>
            <a:ext cx="1433928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Sdhfcsaiuvhc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jcfbisajhvcsjancvasjdhvcas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hcoiashcjvoiasjcoiasjvcnskavjpsa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jfhasodkvnasdlkcnlasknvlksadvcansdlv</a:t>
            </a:r>
            <a:endParaRPr lang="es-AR" sz="39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8CDD3E2-FB5C-43E6-B88A-58BDD1C64A81}"/>
              </a:ext>
            </a:extLst>
          </p:cNvPr>
          <p:cNvSpPr/>
          <p:nvPr/>
        </p:nvSpPr>
        <p:spPr>
          <a:xfrm>
            <a:off x="21002859" y="25503809"/>
            <a:ext cx="97815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Sdkjfdsokvjdslkvn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cxlmnv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jdvndsokvndslkvnds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dklvjndslkvndslkvb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dkvjdslkvjdsklvjdsñ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vlksdjvlkdsjmvlskd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kvdjsvkjdspogv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sdkvjdslkvjdsñl</a:t>
            </a:r>
            <a:endParaRPr lang="es-AR" sz="39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9">
            <a:extLst>
              <a:ext uri="{FF2B5EF4-FFF2-40B4-BE49-F238E27FC236}">
                <a16:creationId xmlns:a16="http://schemas.microsoft.com/office/drawing/2014/main" id="{04006D0D-3D9C-4DA4-8977-1068BFB9ED88}"/>
              </a:ext>
            </a:extLst>
          </p:cNvPr>
          <p:cNvSpPr/>
          <p:nvPr/>
        </p:nvSpPr>
        <p:spPr>
          <a:xfrm>
            <a:off x="16486808" y="25427750"/>
            <a:ext cx="4044820" cy="2007323"/>
          </a:xfrm>
          <a:prstGeom prst="roundRect">
            <a:avLst/>
          </a:prstGeom>
          <a:solidFill>
            <a:srgbClr val="FFC000"/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destacado</a:t>
            </a:r>
            <a:endParaRPr lang="es-AR" sz="4000" dirty="0">
              <a:solidFill>
                <a:schemeClr val="tx1"/>
              </a:solidFill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3D3AE35E-4D35-4F29-B024-6F00BFF2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212" y="11990071"/>
            <a:ext cx="3785993" cy="51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E8135A8-0CF8-4943-8488-7B71464685A3}"/>
              </a:ext>
            </a:extLst>
          </p:cNvPr>
          <p:cNvSpPr/>
          <p:nvPr/>
        </p:nvSpPr>
        <p:spPr>
          <a:xfrm>
            <a:off x="21084745" y="13342901"/>
            <a:ext cx="336816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900" i="1" dirty="0">
                <a:latin typeface="Calibri" panose="020F0502020204030204" pitchFamily="34" charset="0"/>
                <a:cs typeface="Arial" panose="020B0604020202020204" pitchFamily="34" charset="0"/>
              </a:rPr>
              <a:t>Figura 1: inserte una descripción</a:t>
            </a:r>
            <a:endParaRPr lang="es-AR" sz="3900" i="1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765" y="12491665"/>
            <a:ext cx="6718862" cy="3779360"/>
          </a:xfrm>
          <a:prstGeom prst="rect">
            <a:avLst/>
          </a:prstGeom>
        </p:spPr>
      </p:pic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14904"/>
              </p:ext>
            </p:extLst>
          </p:nvPr>
        </p:nvGraphicFramePr>
        <p:xfrm>
          <a:off x="1538930" y="3922166"/>
          <a:ext cx="29321428" cy="2321560"/>
        </p:xfrm>
        <a:graphic>
          <a:graphicData uri="http://schemas.openxmlformats.org/drawingml/2006/table">
            <a:tbl>
              <a:tblPr firstRow="1" firstCol="1" bandRow="1"/>
              <a:tblGrid>
                <a:gridCol w="29321428">
                  <a:extLst>
                    <a:ext uri="{9D8B030D-6E8A-4147-A177-3AD203B41FA5}">
                      <a16:colId xmlns:a16="http://schemas.microsoft.com/office/drawing/2014/main" val="1187751174"/>
                    </a:ext>
                  </a:extLst>
                </a:gridCol>
              </a:tblGrid>
              <a:tr h="1374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VII CONGRESO DE LA RED ARGENTINA DE SALINIDAD II SIMPOSIO LATINOAMERICANO DE SALINIDAD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s-MX" sz="3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“Mitigar la problemática de salinidad para conservar los ambientes y la producción”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al 22 de </a:t>
                      </a:r>
                      <a:r>
                        <a:rPr lang="es-AR" sz="3600" noProof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septiembre</a:t>
                      </a:r>
                      <a:r>
                        <a:rPr lang="pt-BR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de 2023. Santa Rosa, La Pampa.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735304"/>
                  </a:ext>
                </a:extLst>
              </a:tr>
              <a:tr h="425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888904"/>
                  </a:ext>
                </a:extLst>
              </a:tr>
            </a:tbl>
          </a:graphicData>
        </a:graphic>
      </p:graphicFrame>
      <p:pic>
        <p:nvPicPr>
          <p:cNvPr id="27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0"/>
          <a:stretch/>
        </p:blipFill>
        <p:spPr bwMode="auto">
          <a:xfrm>
            <a:off x="20354517" y="20736173"/>
            <a:ext cx="6611550" cy="352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621123-1595-F26B-91B6-A97E394D5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7497" y="32837772"/>
            <a:ext cx="7415811" cy="232851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83CBA58-68F0-4A24-04B5-946A7D6B4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0" y="648232"/>
            <a:ext cx="5894112" cy="2692742"/>
          </a:xfrm>
          <a:prstGeom prst="rect">
            <a:avLst/>
          </a:prstGeom>
        </p:spPr>
      </p:pic>
      <p:pic>
        <p:nvPicPr>
          <p:cNvPr id="23" name="Imagen 1">
            <a:extLst>
              <a:ext uri="{FF2B5EF4-FFF2-40B4-BE49-F238E27FC236}">
                <a16:creationId xmlns:a16="http://schemas.microsoft.com/office/drawing/2014/main" id="{6B85B790-20D2-6F66-02A0-B7CF2F532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765" y="178048"/>
            <a:ext cx="3613876" cy="410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1.png">
            <a:extLst>
              <a:ext uri="{FF2B5EF4-FFF2-40B4-BE49-F238E27FC236}">
                <a16:creationId xmlns:a16="http://schemas.microsoft.com/office/drawing/2014/main" id="{B3C23F88-28DC-A941-95C1-6A2B21735F8A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11535238" y="210951"/>
            <a:ext cx="9145845" cy="31634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46459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290</Words>
  <Application>Microsoft Office PowerPoint</Application>
  <PresentationFormat>Personalizado</PresentationFormat>
  <Paragraphs>22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Ullivarri</dc:creator>
  <cp:lastModifiedBy>Luciano Rainhart</cp:lastModifiedBy>
  <cp:revision>102</cp:revision>
  <dcterms:created xsi:type="dcterms:W3CDTF">2018-04-06T14:33:37Z</dcterms:created>
  <dcterms:modified xsi:type="dcterms:W3CDTF">2023-08-18T17:06:03Z</dcterms:modified>
</cp:coreProperties>
</file>